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60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4CD8F-174B-4828-B237-8D1BF7280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explanations – gas state (1/5)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40BC30-8EC1-4863-8C28-A1B37E25B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81DF74-13AC-43AC-A00C-FDE46254C5D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The list below contains some statements about the particle model for the gas state.</a:t>
            </a:r>
          </a:p>
          <a:p>
            <a:endParaRPr lang="en-GB" dirty="0"/>
          </a:p>
          <a:p>
            <a:pPr algn="ctr"/>
            <a:r>
              <a:rPr lang="en-GB" b="1" dirty="0"/>
              <a:t>All the statements are correct.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2AA6C0-CE5E-4DFE-8641-22355FEB65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Most of the particles are far from each other.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4424078-C466-4E63-B6B8-9A94CB93CE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particles move around rapidly in all directions.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D2FD561-1115-4D57-9368-7799763574F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The particles collide with the walls of the container they are in.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FC29B04-8271-4151-AEB4-2335EEF07A3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Most of the particles are too far apart to exert any force on each other.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54784C3-513D-4669-8AC3-6F8C4856691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If you heat a gas, the average speed of the particles gets bigger.</a:t>
            </a:r>
          </a:p>
        </p:txBody>
      </p:sp>
    </p:spTree>
    <p:extLst>
      <p:ext uri="{BB962C8B-B14F-4D97-AF65-F5344CB8AC3E}">
        <p14:creationId xmlns:p14="http://schemas.microsoft.com/office/powerpoint/2010/main" val="187516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4CD8F-174B-4828-B237-8D1BF7280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explanations – gas state (2/5)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40BC30-8EC1-4863-8C28-A1B37E25B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81DF74-13AC-43AC-A00C-FDE46254C5D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b="1" dirty="0"/>
              <a:t>1</a:t>
            </a:r>
            <a:r>
              <a:rPr lang="en-GB" dirty="0"/>
              <a:t> Which of the statements about the particle model for the gas state helps to explain why:</a:t>
            </a:r>
          </a:p>
          <a:p>
            <a:endParaRPr lang="en-GB" dirty="0"/>
          </a:p>
          <a:p>
            <a:pPr algn="ctr"/>
            <a:r>
              <a:rPr lang="en-GB" b="1" dirty="0"/>
              <a:t>Substances in the gas state are fairly easy to compress.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2AA6C0-CE5E-4DFE-8641-22355FEB65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Most of the particles are far from each other.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4424078-C466-4E63-B6B8-9A94CB93CE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particles move around rapidly in all directions.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D2FD561-1115-4D57-9368-7799763574F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The particles collide with the walls of the container they are in.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FC29B04-8271-4151-AEB4-2335EEF07A3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Most of the particles are too far apart to exert any force on each other.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54784C3-513D-4669-8AC3-6F8C4856691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If you heat a gas, the average speed of the particles gets bigger.</a:t>
            </a:r>
          </a:p>
        </p:txBody>
      </p:sp>
    </p:spTree>
    <p:extLst>
      <p:ext uri="{BB962C8B-B14F-4D97-AF65-F5344CB8AC3E}">
        <p14:creationId xmlns:p14="http://schemas.microsoft.com/office/powerpoint/2010/main" val="3212039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4CD8F-174B-4828-B237-8D1BF7280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explanations – gas state (3/5)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40BC30-8EC1-4863-8C28-A1B37E25B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81DF74-13AC-43AC-A00C-FDE46254C5D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/>
              <a:t>2</a:t>
            </a:r>
            <a:r>
              <a:rPr lang="en-GB" dirty="0"/>
              <a:t> Which of the statements about the particle model for the gas state helps to explain why:</a:t>
            </a:r>
          </a:p>
          <a:p>
            <a:endParaRPr lang="en-GB" dirty="0"/>
          </a:p>
          <a:p>
            <a:pPr algn="ctr"/>
            <a:r>
              <a:rPr lang="en-GB" b="1" dirty="0"/>
              <a:t>Substances in the gas state spread out to fill the whole space they are in.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2AA6C0-CE5E-4DFE-8641-22355FEB65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Most of the particles are far from each other.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4424078-C466-4E63-B6B8-9A94CB93CE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particles move around rapidly in all directions.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D2FD561-1115-4D57-9368-7799763574F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The particles collide with the walls of the container they are in.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FC29B04-8271-4151-AEB4-2335EEF07A3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Most of the particles are too far apart to exert any force on each other.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54784C3-513D-4669-8AC3-6F8C4856691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If you heat a gas, the average speed of the particles gets bigger.</a:t>
            </a:r>
          </a:p>
        </p:txBody>
      </p:sp>
    </p:spTree>
    <p:extLst>
      <p:ext uri="{BB962C8B-B14F-4D97-AF65-F5344CB8AC3E}">
        <p14:creationId xmlns:p14="http://schemas.microsoft.com/office/powerpoint/2010/main" val="2383201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4CD8F-174B-4828-B237-8D1BF7280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explanations – gas state (4/5)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40BC30-8EC1-4863-8C28-A1B37E25B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81DF74-13AC-43AC-A00C-FDE46254C5D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/>
              <a:t>3</a:t>
            </a:r>
            <a:r>
              <a:rPr lang="en-GB" dirty="0"/>
              <a:t> Which of the statements about the particle model for the gas state helps to explain why:</a:t>
            </a:r>
          </a:p>
          <a:p>
            <a:endParaRPr lang="en-GB" dirty="0"/>
          </a:p>
          <a:p>
            <a:pPr algn="ctr"/>
            <a:r>
              <a:rPr lang="en-GB" b="1" dirty="0"/>
              <a:t>Substances in the gas state do not settle to the bottom of a container, but fill the whole space.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2AA6C0-CE5E-4DFE-8641-22355FEB65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Most of the particles are far from each other.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4424078-C466-4E63-B6B8-9A94CB93CE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particles move around rapidly in all directions.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D2FD561-1115-4D57-9368-7799763574F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The particles collide with the walls of the container they are in.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FC29B04-8271-4151-AEB4-2335EEF07A3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Most of the particles are too far apart to exert any force on each other.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54784C3-513D-4669-8AC3-6F8C4856691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If you heat a gas, the average speed of the particles gets bigger.</a:t>
            </a:r>
          </a:p>
        </p:txBody>
      </p:sp>
    </p:spTree>
    <p:extLst>
      <p:ext uri="{BB962C8B-B14F-4D97-AF65-F5344CB8AC3E}">
        <p14:creationId xmlns:p14="http://schemas.microsoft.com/office/powerpoint/2010/main" val="3039185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4CD8F-174B-4828-B237-8D1BF7280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explanations – gas state (5/5)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40BC30-8EC1-4863-8C28-A1B37E25B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81DF74-13AC-43AC-A00C-FDE46254C5D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4</a:t>
            </a:r>
            <a:r>
              <a:rPr lang="en-GB" dirty="0"/>
              <a:t> Which of the statements about the particle model for the gas state helps to explain why:</a:t>
            </a:r>
          </a:p>
          <a:p>
            <a:endParaRPr lang="en-GB" dirty="0"/>
          </a:p>
          <a:p>
            <a:pPr algn="ctr"/>
            <a:r>
              <a:rPr lang="en-GB" b="1" dirty="0"/>
              <a:t>The gas state is less dense than the solid and liquid states.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2AA6C0-CE5E-4DFE-8641-22355FEB65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Most of the particles are far from each other.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4424078-C466-4E63-B6B8-9A94CB93CE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particles move around rapidly in all directions.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D2FD561-1115-4D57-9368-7799763574F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The particles collide with the walls of the container they are in.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FC29B04-8271-4151-AEB4-2335EEF07A3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Most of the particles are too far apart to exert any force on each other.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54784C3-513D-4669-8AC3-6F8C4856691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If you heat a gas, the average speed of the particles gets bigger.</a:t>
            </a:r>
          </a:p>
        </p:txBody>
      </p:sp>
    </p:spTree>
    <p:extLst>
      <p:ext uri="{BB962C8B-B14F-4D97-AF65-F5344CB8AC3E}">
        <p14:creationId xmlns:p14="http://schemas.microsoft.com/office/powerpoint/2010/main" val="2390175768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35</TotalTime>
  <Words>514</Words>
  <Application>Microsoft Office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Courier New</vt:lpstr>
      <vt:lpstr>Verdana</vt:lpstr>
      <vt:lpstr>Wingdings</vt:lpstr>
      <vt:lpstr>BEST_template_activity_powerpoint</vt:lpstr>
      <vt:lpstr>Particle explanations – gas state (1/5)</vt:lpstr>
      <vt:lpstr>Particle explanations – gas state (2/5)</vt:lpstr>
      <vt:lpstr>Particle explanations – gas state (3/5)</vt:lpstr>
      <vt:lpstr>Particle explanations – gas state (4/5)</vt:lpstr>
      <vt:lpstr>Particle explanations – gas state (5/5)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explanations – gas state</dc:title>
  <dc:creator>HEC Harden</dc:creator>
  <cp:lastModifiedBy>HEC Harden</cp:lastModifiedBy>
  <cp:revision>2</cp:revision>
  <dcterms:created xsi:type="dcterms:W3CDTF">2018-03-01T15:42:40Z</dcterms:created>
  <dcterms:modified xsi:type="dcterms:W3CDTF">2018-03-01T16:18:33Z</dcterms:modified>
</cp:coreProperties>
</file>